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94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2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68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47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98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24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2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3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03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38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03/12/2024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412368-7E6B-4064-B6FA-72DF6DA0C2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14FE20-9BCC-4219-A8AD-B1C110BD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9462" y="976508"/>
            <a:ext cx="4143979" cy="2367221"/>
          </a:xfrm>
        </p:spPr>
        <p:txBody>
          <a:bodyPr>
            <a:normAutofit/>
          </a:bodyPr>
          <a:lstStyle/>
          <a:p>
            <a:r>
              <a:rPr lang="en-US" sz="3300"/>
              <a:t>National Education Policy (NEP) 2020: School Quality Enhancement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9462" y="3531204"/>
            <a:ext cx="4148190" cy="1606576"/>
          </a:xfrm>
        </p:spPr>
        <p:txBody>
          <a:bodyPr>
            <a:normAutofit/>
          </a:bodyPr>
          <a:lstStyle/>
          <a:p>
            <a:r>
              <a:rPr dirty="0"/>
              <a:t>Transforming Education for an Inclusive, Accessible, and Holistic System</a:t>
            </a:r>
            <a:endParaRPr lang="en-US" dirty="0"/>
          </a:p>
          <a:p>
            <a:r>
              <a:rPr lang="en-US" dirty="0"/>
              <a:t>Monika Gupta</a:t>
            </a:r>
            <a:r>
              <a:rPr lang="en-US"/>
              <a:t>, librarian</a:t>
            </a:r>
            <a:endParaRPr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61C966-C6C8-4667-903D-E68521C35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9463" y="3528543"/>
            <a:ext cx="415208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439133-030D-427C-AADE-2B48B1991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8041" y="482171"/>
            <a:ext cx="3055899" cy="5149101"/>
            <a:chOff x="7477388" y="482171"/>
            <a:chExt cx="4074533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C11378B-6628-411A-9A79-CF10232D7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8E6BF6A-26B8-45E6-887E-FE78A7984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2388B0B-738B-4313-8674-79D97E74A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3718" y="977965"/>
            <a:ext cx="2339583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79402842-8D8C-D83C-16BA-DC0BFB8D2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7279" y="1999767"/>
            <a:ext cx="2099328" cy="209932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F84359-5DD6-461B-9519-90AA2F46C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90BC892-CE86-41EE-8A3B-2178D5170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School Quality Assessment Framework (SQAF)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SQAF is a tool to assess school performance based on the six pillars. It tracks progress, allocates resources, and ensures schools meet quality standards.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noFill/>
          <a:ln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1376053"/>
            <a:ext cx="7054418" cy="100299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84" y="2464991"/>
            <a:ext cx="7054418" cy="240357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NEP 2020 aims to transform India's education system by enhancing school quality. The six pillars and SQAF ensure inclusive, equitable, and high-quality education for all.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A26901A-BC62-4A3A-A07A-65E1F3DDD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357" y="1600199"/>
            <a:ext cx="2654449" cy="4297680"/>
          </a:xfrm>
        </p:spPr>
        <p:txBody>
          <a:bodyPr anchor="ctr">
            <a:normAutofit/>
          </a:bodyPr>
          <a:lstStyle/>
          <a:p>
            <a:r>
              <a:rPr lang="en-US" sz="2500"/>
              <a:t>Introduction to NEP 2020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638" y="1600199"/>
            <a:ext cx="4597502" cy="429768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/>
              <a:t>The NEP 2020 emphasizes making education more inclusive, accessible, and holistic. Key principles include flexibility, creativity, critical thinking, and equity.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357" y="1600199"/>
            <a:ext cx="2654449" cy="4297680"/>
          </a:xfrm>
        </p:spPr>
        <p:txBody>
          <a:bodyPr anchor="ctr">
            <a:normAutofit/>
          </a:bodyPr>
          <a:lstStyle/>
          <a:p>
            <a:r>
              <a:t>Focus on School Quality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638" y="1600199"/>
            <a:ext cx="4597502" cy="429768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/>
              <a:t>The NEP 2020 introduces six key pillars for improving school education quality. These pillars are the foundation for evaluating and upgrading schools nationwide.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216D9FD-860F-4F5C-8D9B-CE7002071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977028"/>
            <a:ext cx="2500057" cy="5237503"/>
          </a:xfrm>
        </p:spPr>
        <p:txBody>
          <a:bodyPr anchor="ctr">
            <a:normAutofit/>
          </a:bodyPr>
          <a:lstStyle/>
          <a:p>
            <a:r>
              <a:rPr lang="en-US" sz="2700"/>
              <a:t>Curriculum, Pedagogy, and Assessment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074069-7026-466C-B495-20FB9578C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494" y="0"/>
            <a:ext cx="5653506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685D80-4D5A-471F-9215-651424F47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340" y="0"/>
            <a:ext cx="1234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965" y="977029"/>
            <a:ext cx="4071592" cy="523750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Flexible, multidisciplinary curriculum promoting creativity, critical thinking, and problem-solving. Assessment focuses on learning outcomes over rote memorization.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9E5E629-7060-41F9-8B50-02B2E85F7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091" y="1268898"/>
            <a:ext cx="2581384" cy="4361688"/>
          </a:xfrm>
        </p:spPr>
        <p:txBody>
          <a:bodyPr anchor="ctr">
            <a:normAutofit/>
          </a:bodyPr>
          <a:lstStyle/>
          <a:p>
            <a:r>
              <a:rPr lang="en-US" sz="2200"/>
              <a:t>Access and Infrastructure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0A74D93-ED7F-4633-8594-99D9FA43D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52253" y="676656"/>
            <a:ext cx="5209146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493448-FE74-4227-AC61-AF38A22278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BDA5412-7A0F-451B-86FE-5B4B38E05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1598E19-BACC-4AD6-8E51-F08B186A0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8822" y="1104306"/>
            <a:ext cx="4636008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266" y="1268898"/>
            <a:ext cx="4389120" cy="436168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Ensures access to quality education for all children. Improves physical and digital infrastructure to create conducive learning environments.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216D9FD-860F-4F5C-8D9B-CE7002071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977028"/>
            <a:ext cx="2500057" cy="5237503"/>
          </a:xfrm>
        </p:spPr>
        <p:txBody>
          <a:bodyPr anchor="ctr">
            <a:normAutofit/>
          </a:bodyPr>
          <a:lstStyle/>
          <a:p>
            <a:r>
              <a:t>Human Resources and School Leadership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074069-7026-466C-B495-20FB9578C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494" y="0"/>
            <a:ext cx="5653506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685D80-4D5A-471F-9215-651424F47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340" y="0"/>
            <a:ext cx="1234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965" y="977029"/>
            <a:ext cx="4071592" cy="523750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Enhances teacher and school leadership quality through professional development. Focuses on equipping educators to meet diverse student needs.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E5E629-7060-41F9-8B50-02B2E85F7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091" y="1268898"/>
            <a:ext cx="2581384" cy="4361688"/>
          </a:xfrm>
        </p:spPr>
        <p:txBody>
          <a:bodyPr anchor="ctr">
            <a:normAutofit/>
          </a:bodyPr>
          <a:lstStyle/>
          <a:p>
            <a:r>
              <a:t>Inclusive Practices and Gender Equity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A74D93-ED7F-4633-8594-99D9FA43D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52253" y="676656"/>
            <a:ext cx="5209146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493448-FE74-4227-AC61-AF38A22278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DA5412-7A0F-451B-86FE-5B4B38E05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1598E19-BACC-4AD6-8E51-F08B186A0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8822" y="1104306"/>
            <a:ext cx="4636008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266" y="1268898"/>
            <a:ext cx="4389120" cy="436168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Advocates for inclusive education for marginalized groups and gender equity, ensuring equal opportunities for all.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216D9FD-860F-4F5C-8D9B-CE7002071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977028"/>
            <a:ext cx="2500057" cy="5237503"/>
          </a:xfrm>
        </p:spPr>
        <p:txBody>
          <a:bodyPr anchor="ctr">
            <a:normAutofit/>
          </a:bodyPr>
          <a:lstStyle/>
          <a:p>
            <a:r>
              <a:rPr lang="en-US" sz="2500"/>
              <a:t>Management, Monitoring, and Governance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074069-7026-466C-B495-20FB9578C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494" y="0"/>
            <a:ext cx="5653506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685D80-4D5A-471F-9215-651424F47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340" y="0"/>
            <a:ext cx="12344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965" y="977029"/>
            <a:ext cx="4071592" cy="523750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Promotes effective school management and decentralized governance. Encourages regular monitoring and performance evaluation.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E5E629-7060-41F9-8B50-02B2E85F7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091" y="1268898"/>
            <a:ext cx="2581384" cy="4361688"/>
          </a:xfrm>
        </p:spPr>
        <p:txBody>
          <a:bodyPr anchor="ctr">
            <a:normAutofit/>
          </a:bodyPr>
          <a:lstStyle/>
          <a:p>
            <a:r>
              <a:rPr lang="en-US" sz="2700"/>
              <a:t>Beneficiary Satisfaction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A74D93-ED7F-4633-8594-99D9FA43D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52253" y="676656"/>
            <a:ext cx="5209146" cy="5546173"/>
            <a:chOff x="4603005" y="1286439"/>
            <a:chExt cx="6292376" cy="42894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493448-FE74-4227-AC61-AF38A22278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3005" y="1286439"/>
              <a:ext cx="6292376" cy="428948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DA5412-7A0F-451B-86FE-5B4B38E05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02049" y="1490915"/>
              <a:ext cx="5894288" cy="3880536"/>
            </a:xfrm>
            <a:prstGeom prst="rect">
              <a:avLst/>
            </a:prstGeom>
            <a:solidFill>
              <a:schemeClr val="bg1">
                <a:alpha val="98000"/>
              </a:schemeClr>
            </a:soli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1598E19-BACC-4AD6-8E51-F08B186A0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8822" y="1104306"/>
            <a:ext cx="4636008" cy="4690872"/>
          </a:xfrm>
          <a:prstGeom prst="rect">
            <a:avLst/>
          </a:prstGeom>
          <a:solidFill>
            <a:schemeClr val="tx2"/>
          </a:solidFill>
          <a:ln w="6350">
            <a:solidFill>
              <a:schemeClr val="bg2"/>
            </a:solidFill>
          </a:ln>
          <a:effectLst>
            <a:innerShdw blurRad="114300">
              <a:prstClr val="black">
                <a:alpha val="7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266" y="1268898"/>
            <a:ext cx="4389120" cy="436168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Prioritizes feedback from students, parents, and teachers. Focuses on identifying and addressing areas for improvement.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</TotalTime>
  <Words>293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National Education Policy (NEP) 2020: School Quality Enhancement</vt:lpstr>
      <vt:lpstr>Introduction to NEP 2020</vt:lpstr>
      <vt:lpstr>Focus on School Quality</vt:lpstr>
      <vt:lpstr>Curriculum, Pedagogy, and Assessment</vt:lpstr>
      <vt:lpstr>Access and Infrastructure</vt:lpstr>
      <vt:lpstr>Human Resources and School Leadership</vt:lpstr>
      <vt:lpstr>Inclusive Practices and Gender Equity</vt:lpstr>
      <vt:lpstr>Management, Monitoring, and Governance</vt:lpstr>
      <vt:lpstr>Beneficiary Satisfaction</vt:lpstr>
      <vt:lpstr>School Quality Assessment Framework (SQAF)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prashant kumar</cp:lastModifiedBy>
  <cp:revision>7</cp:revision>
  <dcterms:created xsi:type="dcterms:W3CDTF">2013-01-27T09:14:16Z</dcterms:created>
  <dcterms:modified xsi:type="dcterms:W3CDTF">2024-12-03T10:12:38Z</dcterms:modified>
  <cp:category/>
</cp:coreProperties>
</file>